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  <p:sldMasterId id="2147483708" r:id="rId3"/>
    <p:sldMasterId id="2147483720" r:id="rId4"/>
    <p:sldMasterId id="2147483732" r:id="rId5"/>
  </p:sldMasterIdLst>
  <p:notesMasterIdLst>
    <p:notesMasterId r:id="rId38"/>
  </p:notesMasterIdLst>
  <p:sldIdLst>
    <p:sldId id="256" r:id="rId6"/>
    <p:sldId id="273" r:id="rId7"/>
    <p:sldId id="263" r:id="rId8"/>
    <p:sldId id="264" r:id="rId9"/>
    <p:sldId id="261" r:id="rId10"/>
    <p:sldId id="257" r:id="rId11"/>
    <p:sldId id="265" r:id="rId12"/>
    <p:sldId id="267" r:id="rId13"/>
    <p:sldId id="258" r:id="rId14"/>
    <p:sldId id="259" r:id="rId15"/>
    <p:sldId id="268" r:id="rId16"/>
    <p:sldId id="269" r:id="rId17"/>
    <p:sldId id="270" r:id="rId18"/>
    <p:sldId id="271" r:id="rId19"/>
    <p:sldId id="272" r:id="rId20"/>
    <p:sldId id="279" r:id="rId21"/>
    <p:sldId id="283" r:id="rId22"/>
    <p:sldId id="274" r:id="rId23"/>
    <p:sldId id="275" r:id="rId24"/>
    <p:sldId id="278" r:id="rId25"/>
    <p:sldId id="276" r:id="rId26"/>
    <p:sldId id="282" r:id="rId27"/>
    <p:sldId id="280" r:id="rId28"/>
    <p:sldId id="281" r:id="rId29"/>
    <p:sldId id="285" r:id="rId30"/>
    <p:sldId id="288" r:id="rId31"/>
    <p:sldId id="289" r:id="rId32"/>
    <p:sldId id="290" r:id="rId33"/>
    <p:sldId id="291" r:id="rId34"/>
    <p:sldId id="292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32" autoAdjust="0"/>
  </p:normalViewPr>
  <p:slideViewPr>
    <p:cSldViewPr snapToGrid="0" showGuides="1">
      <p:cViewPr varScale="1">
        <p:scale>
          <a:sx n="82" d="100"/>
          <a:sy n="82" d="100"/>
        </p:scale>
        <p:origin x="71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76100-FE56-4FA0-815E-A7DCD5237E9F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C4C6A-F178-4B8C-9033-61BE994B53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632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783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51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329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718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05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34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65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150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42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08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92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634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4321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2053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295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482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6796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642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4401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9847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2661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539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560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404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9898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854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5528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760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329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9149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8487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9400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02332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697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351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283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5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98711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8704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97647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00109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853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7016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2927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706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654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9843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370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5039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3190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4424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1506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9724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70738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781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888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12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709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137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78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862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26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51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49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F708B-78A2-4F0D-999E-C4F272419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1AA011-9FB6-4A3C-B6A6-AE167FF3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86651-0AB6-4F70-AE02-2CED660B347F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8898D-2380-498E-954C-E7AF6740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8" y="98538"/>
            <a:ext cx="2941123" cy="24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44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402" y="2766218"/>
            <a:ext cx="270119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eonk Plans" panose="02000503000000000000" pitchFamily="2" charset="0"/>
              </a:rPr>
              <a:t>CHARAC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TERS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2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1A2DF-75AA-4283-B57D-27868C45E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t="17143" r="72116" b="15646"/>
          <a:stretch/>
        </p:blipFill>
        <p:spPr>
          <a:xfrm>
            <a:off x="699796" y="1175657"/>
            <a:ext cx="2733869" cy="46093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C3F171-534B-4AD8-9510-FF128B4B082D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The Local Tourist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3074" name="Picture 2" descr="Baju bali motif barong singa | Shopee Indonesia">
            <a:extLst>
              <a:ext uri="{FF2B5EF4-FFF2-40B4-BE49-F238E27FC236}">
                <a16:creationId xmlns:a16="http://schemas.microsoft.com/office/drawing/2014/main" id="{AF2E57C1-81C7-4A48-B625-1D0C0BD2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1" y="1623526"/>
            <a:ext cx="3610947" cy="36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ndal Jepit Pantai untuk Musim Panas | Shopee Indonesia">
            <a:extLst>
              <a:ext uri="{FF2B5EF4-FFF2-40B4-BE49-F238E27FC236}">
                <a16:creationId xmlns:a16="http://schemas.microsoft.com/office/drawing/2014/main" id="{941D9703-ECE1-4393-859E-3B56D442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98" y="2164701"/>
            <a:ext cx="2528596" cy="252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DFB88-D100-49CD-9844-74388E95EE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local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berlibur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pakaiannya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baju barong dan sendal </a:t>
            </a:r>
            <a:r>
              <a:rPr lang="en-US" dirty="0" err="1"/>
              <a:t>jepit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550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9607-24D2-4626-9928-33658A11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A1C2F-9C77-4A55-BF43-750EB175F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403D6-113D-4910-BD3A-E4424A86E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13469" r="51421" b="16327"/>
          <a:stretch/>
        </p:blipFill>
        <p:spPr>
          <a:xfrm>
            <a:off x="3452327" y="923730"/>
            <a:ext cx="2472612" cy="48145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B6A2FC-1C29-4B84-9DA3-B9B5EB4C9D0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Guy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6146" name="Picture 2" descr="baju safari bali / baju adat bali pria | Shopee Indonesia">
            <a:extLst>
              <a:ext uri="{FF2B5EF4-FFF2-40B4-BE49-F238E27FC236}">
                <a16:creationId xmlns:a16="http://schemas.microsoft.com/office/drawing/2014/main" id="{80EC7D6B-D511-4A58-9DC9-412E6410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38" y="1535145"/>
            <a:ext cx="3844212" cy="384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deng – The Timeless Style of Balinese Men – Komaneka Resorts Blog">
            <a:extLst>
              <a:ext uri="{FF2B5EF4-FFF2-40B4-BE49-F238E27FC236}">
                <a16:creationId xmlns:a16="http://schemas.microsoft.com/office/drawing/2014/main" id="{ABA96A17-5243-4E3A-942C-9E0EAC02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4" y="1535145"/>
            <a:ext cx="2718318" cy="1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4CA589F-39E2-4C18-B939-9ED798556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9" y="3199136"/>
            <a:ext cx="2417022" cy="24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A27E1-C46F-4F78-82D2-7103BB22E5A2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Pria</a:t>
            </a:r>
            <a:r>
              <a:rPr lang="en-US" dirty="0"/>
              <a:t> Asli Bali yang </a:t>
            </a:r>
            <a:r>
              <a:rPr lang="en-US" dirty="0" err="1"/>
              <a:t>menggunakan</a:t>
            </a:r>
            <a:r>
              <a:rPr lang="en-US" dirty="0"/>
              <a:t> baju </a:t>
            </a:r>
            <a:r>
              <a:rPr lang="en-US" dirty="0" err="1"/>
              <a:t>adat</a:t>
            </a:r>
            <a:r>
              <a:rPr lang="en-US" dirty="0"/>
              <a:t> safari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baju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kemeja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udeng</a:t>
            </a:r>
            <a:r>
              <a:rPr lang="en-US" dirty="0"/>
              <a:t> dan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kamben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495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D3E2-E3FB-4268-AB6F-FEE44254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FBFF-C49A-4051-A2AF-C1692BEBD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8163" r="29177" b="18096"/>
          <a:stretch/>
        </p:blipFill>
        <p:spPr>
          <a:xfrm>
            <a:off x="6167534" y="671808"/>
            <a:ext cx="2435289" cy="50571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C991C-7772-4DF1-8FAF-2609D318C36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eonk Plans" panose="02000503000000000000" pitchFamily="2" charset="0"/>
              </a:rPr>
              <a:t>The Foreigner Tourist</a:t>
            </a:r>
            <a:endParaRPr lang="en-ID" sz="2400" dirty="0">
              <a:latin typeface="Meonk Plans" panose="02000503000000000000" pitchFamily="2" charset="0"/>
            </a:endParaRPr>
          </a:p>
        </p:txBody>
      </p:sp>
      <p:pic>
        <p:nvPicPr>
          <p:cNvPr id="7170" name="Picture 2" descr="Tourist on the beach stock image. Image of ocean, cheerful - 49112381">
            <a:extLst>
              <a:ext uri="{FF2B5EF4-FFF2-40B4-BE49-F238E27FC236}">
                <a16:creationId xmlns:a16="http://schemas.microsoft.com/office/drawing/2014/main" id="{8C0054A0-BF95-4364-B37A-86265E78B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8" b="19132"/>
          <a:stretch/>
        </p:blipFill>
        <p:spPr bwMode="auto">
          <a:xfrm>
            <a:off x="574618" y="1234363"/>
            <a:ext cx="4384639" cy="27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erita Turis Asing yang Terjebak di Bali karena Pandemi Global Virus Corona  Halaman all - Kompas.com">
            <a:extLst>
              <a:ext uri="{FF2B5EF4-FFF2-40B4-BE49-F238E27FC236}">
                <a16:creationId xmlns:a16="http://schemas.microsoft.com/office/drawing/2014/main" id="{C8399F04-913D-41AC-B17B-EB335A4D2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1" r="12558"/>
          <a:stretch/>
        </p:blipFill>
        <p:spPr bwMode="auto">
          <a:xfrm>
            <a:off x="8899617" y="1234363"/>
            <a:ext cx="2146041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urist Holds Camera On The Beach Stock Photo - Download Image Now - iStock">
            <a:extLst>
              <a:ext uri="{FF2B5EF4-FFF2-40B4-BE49-F238E27FC236}">
                <a16:creationId xmlns:a16="http://schemas.microsoft.com/office/drawing/2014/main" id="{9C4A57D4-3B16-46AD-A924-B6A0023BEF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0"/>
          <a:stretch/>
        </p:blipFill>
        <p:spPr bwMode="auto">
          <a:xfrm>
            <a:off x="3416557" y="3194647"/>
            <a:ext cx="2530959" cy="28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C8B34-9523-452A-92E1-55830A84F5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negeri,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dibali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topi </a:t>
            </a:r>
            <a:r>
              <a:rPr lang="en-US" dirty="0" err="1"/>
              <a:t>pantai</a:t>
            </a:r>
            <a:r>
              <a:rPr lang="en-US" dirty="0"/>
              <a:t> </a:t>
            </a:r>
            <a:r>
              <a:rPr lang="en-US" dirty="0" err="1"/>
              <a:t>kaos</a:t>
            </a:r>
            <a:r>
              <a:rPr lang="en-US" dirty="0"/>
              <a:t> oblong dan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kamera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3389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8AD9C8-26D1-4742-A1C8-5FF2B879BF3C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Girl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E1DA47-AC75-4AD9-9EF0-3FC2B4CF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5875"/>
            <a:ext cx="3449359" cy="339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isah Kejayaan Kamboja Si Bunga Sakral Bali - Regional Liputan6.com">
            <a:extLst>
              <a:ext uri="{FF2B5EF4-FFF2-40B4-BE49-F238E27FC236}">
                <a16:creationId xmlns:a16="http://schemas.microsoft.com/office/drawing/2014/main" id="{0064E17B-C81F-473C-A5CB-4D9AE9F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01" y="4909343"/>
            <a:ext cx="23565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i Dia Pesona 13 Daftar Pakaian Adat Bali dan Senjata Tradisional Bali">
            <a:extLst>
              <a:ext uri="{FF2B5EF4-FFF2-40B4-BE49-F238E27FC236}">
                <a16:creationId xmlns:a16="http://schemas.microsoft.com/office/drawing/2014/main" id="{E1476243-0AC7-4778-85D9-07CE84EB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09" y="1544765"/>
            <a:ext cx="4105469" cy="410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92CA2-F963-4D30-97EB-EA2EA32BD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6" t="10475" r="3988" b="10069"/>
          <a:stretch/>
        </p:blipFill>
        <p:spPr>
          <a:xfrm>
            <a:off x="9181320" y="634482"/>
            <a:ext cx="2780522" cy="5449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39A4CF-9C26-4D65-8EA4-626DA602BB3A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Wanita Asli Bali,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kebaya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kamben</a:t>
            </a:r>
            <a:r>
              <a:rPr lang="en-US" dirty="0"/>
              <a:t> dan juga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kamboja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148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5D9BA-4671-4273-BF38-47CD0F0FFDC1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VI</a:t>
            </a:r>
          </a:p>
          <a:p>
            <a:r>
              <a:rPr lang="en-US" dirty="0">
                <a:latin typeface="Meonk Plans" panose="02000503000000000000" pitchFamily="2" charset="0"/>
              </a:rPr>
              <a:t>SUAL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462B3A-7137-46F1-A44C-FDB90664F902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34087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he Kids Mraker" panose="020B0603050302020204" pitchFamily="34" charset="0"/>
              </a:rPr>
              <a:t>Presentasi</a:t>
            </a:r>
            <a:r>
              <a:rPr lang="en-US" dirty="0">
                <a:latin typeface="The Kids Mraker" panose="020B0603050302020204" pitchFamily="34" charset="0"/>
              </a:rPr>
              <a:t> 3</a:t>
            </a:r>
            <a:endParaRPr lang="en-ID" dirty="0">
              <a:latin typeface="The Kids Mrake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0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93C3-EE39-444F-AEA5-DD6F1564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B654-03C5-4D87-8E07-3178A1E1A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626C75-55CF-48C8-9FAC-CD92B4ADB71D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logo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48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FE9FF-493F-4871-9439-B60140EB0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52" y="574905"/>
            <a:ext cx="10097979" cy="58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6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9A223C-F387-4451-B83B-5104D7F6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7" y="1849736"/>
            <a:ext cx="3461658" cy="3461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FD889-477B-4568-AF94-C57EED0B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73" y="1914463"/>
            <a:ext cx="5304950" cy="33322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6EEF44-6944-481E-8EB9-FEBAB57B5B0B}"/>
              </a:ext>
            </a:extLst>
          </p:cNvPr>
          <p:cNvSpPr txBox="1">
            <a:spLocks/>
          </p:cNvSpPr>
          <p:nvPr/>
        </p:nvSpPr>
        <p:spPr>
          <a:xfrm>
            <a:off x="0" y="746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eonk Plans" panose="02000503000000000000" pitchFamily="2" charset="0"/>
              </a:rPr>
              <a:t>Tiles</a:t>
            </a:r>
            <a:endParaRPr lang="en-ID" sz="28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26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85F6-14CD-4673-8488-5D8C993C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DBB7-AE05-4487-B4F8-0AAB58C4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47115E-5E25-44F2-8274-E0DCD270CB1F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Chris</a:t>
            </a:r>
          </a:p>
          <a:p>
            <a:r>
              <a:rPr lang="en-US" dirty="0" err="1">
                <a:latin typeface="Meonk Plans" panose="02000503000000000000" pitchFamily="2" charset="0"/>
              </a:rPr>
              <a:t>Toffel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1D3C65-84B2-4BD2-83E3-83A098279C93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2511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e Kids Mraker" panose="020B0603050302020204" pitchFamily="34" charset="0"/>
              </a:rPr>
              <a:t>01817147198</a:t>
            </a:r>
            <a:endParaRPr lang="en-ID" dirty="0">
              <a:latin typeface="The Kids Mraker" panose="020B06030503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604A9-3FA9-4296-A305-982D2C6B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61" y="4842587"/>
            <a:ext cx="2248678" cy="22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7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CE597-20CF-4572-887E-684A6816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6" y="1826548"/>
            <a:ext cx="3369191" cy="3381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C32C0-85F5-4C70-AD00-DCB0613F6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9022" r="12292" b="4914"/>
          <a:stretch/>
        </p:blipFill>
        <p:spPr>
          <a:xfrm>
            <a:off x="8566291" y="1943658"/>
            <a:ext cx="3002541" cy="3147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EAC3C1-FE59-465B-B10A-5480F87FB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47" y="1943658"/>
            <a:ext cx="3002540" cy="31473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42ECE5-DE85-4314-874C-44EBA3974EC5}"/>
              </a:ext>
            </a:extLst>
          </p:cNvPr>
          <p:cNvSpPr txBox="1">
            <a:spLocks/>
          </p:cNvSpPr>
          <p:nvPr/>
        </p:nvSpPr>
        <p:spPr>
          <a:xfrm>
            <a:off x="0" y="746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eonk Plans" panose="02000503000000000000" pitchFamily="2" charset="0"/>
              </a:rPr>
              <a:t>Asset</a:t>
            </a:r>
            <a:endParaRPr lang="en-ID" sz="28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16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B315D-0F9D-4FFE-B290-FC6BE0ED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95" y="1627503"/>
            <a:ext cx="3813095" cy="403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76B0A-A1D0-4CC0-B438-1F068ECFE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47" y="1768992"/>
            <a:ext cx="3763590" cy="38933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089A5C-E229-4BBE-BFFC-7AC888355BAD}"/>
              </a:ext>
            </a:extLst>
          </p:cNvPr>
          <p:cNvSpPr txBox="1">
            <a:spLocks/>
          </p:cNvSpPr>
          <p:nvPr/>
        </p:nvSpPr>
        <p:spPr>
          <a:xfrm>
            <a:off x="0" y="746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Meonk Plans" panose="02000503000000000000" pitchFamily="2" charset="0"/>
              </a:rPr>
              <a:t>Pohon</a:t>
            </a:r>
            <a:r>
              <a:rPr lang="en-US" sz="2800" dirty="0">
                <a:latin typeface="Meonk Plans" panose="02000503000000000000" pitchFamily="2" charset="0"/>
              </a:rPr>
              <a:t> </a:t>
            </a:r>
            <a:r>
              <a:rPr lang="en-US" sz="2800" dirty="0" err="1">
                <a:latin typeface="Meonk Plans" panose="02000503000000000000" pitchFamily="2" charset="0"/>
              </a:rPr>
              <a:t>STYLe</a:t>
            </a:r>
            <a:r>
              <a:rPr lang="en-US" sz="2800" dirty="0">
                <a:latin typeface="Meonk Plans" panose="02000503000000000000" pitchFamily="2" charset="0"/>
              </a:rPr>
              <a:t> </a:t>
            </a:r>
            <a:r>
              <a:rPr lang="en-US" sz="2800" dirty="0" err="1">
                <a:latin typeface="Meonk Plans" panose="02000503000000000000" pitchFamily="2" charset="0"/>
              </a:rPr>
              <a:t>CUBe</a:t>
            </a:r>
            <a:r>
              <a:rPr lang="en-US" sz="2800" dirty="0">
                <a:latin typeface="Meonk Plans" panose="02000503000000000000" pitchFamily="2" charset="0"/>
              </a:rPr>
              <a:t> dan </a:t>
            </a:r>
            <a:r>
              <a:rPr lang="en-US" sz="2800" dirty="0" err="1">
                <a:latin typeface="Meonk Plans" panose="02000503000000000000" pitchFamily="2" charset="0"/>
              </a:rPr>
              <a:t>ROund</a:t>
            </a:r>
            <a:endParaRPr lang="en-ID" sz="28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9AF98-7B62-4230-94A1-26198569AE26}"/>
              </a:ext>
            </a:extLst>
          </p:cNvPr>
          <p:cNvSpPr txBox="1">
            <a:spLocks/>
          </p:cNvSpPr>
          <p:nvPr/>
        </p:nvSpPr>
        <p:spPr>
          <a:xfrm>
            <a:off x="4689418" y="2766218"/>
            <a:ext cx="2813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Meonk Plans" panose="02000503000000000000" pitchFamily="2" charset="0"/>
              </a:rPr>
              <a:t>Contoh</a:t>
            </a:r>
            <a:endParaRPr lang="en-US" dirty="0">
              <a:latin typeface="Meonk Plans" panose="02000503000000000000" pitchFamily="2" charset="0"/>
            </a:endParaRPr>
          </a:p>
          <a:p>
            <a:r>
              <a:rPr lang="en-ID" dirty="0">
                <a:latin typeface="Meonk Plans" panose="02000503000000000000" pitchFamily="2" charset="0"/>
              </a:rPr>
              <a:t>In Game</a:t>
            </a:r>
          </a:p>
        </p:txBody>
      </p:sp>
    </p:spTree>
    <p:extLst>
      <p:ext uri="{BB962C8B-B14F-4D97-AF65-F5344CB8AC3E}">
        <p14:creationId xmlns:p14="http://schemas.microsoft.com/office/powerpoint/2010/main" val="234525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C8B9F-1C96-4A2D-9616-3DFB01765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186409"/>
            <a:ext cx="11682472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1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40F8-A3F3-4BC2-9B96-983D6894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19F0-0ABD-42C8-913D-564556ADF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8F160-6753-490B-BEA2-2214A8AFE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2" y="140685"/>
            <a:ext cx="11712955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5D9BA-4671-4273-BF38-47CD0F0FFDC1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VI</a:t>
            </a:r>
          </a:p>
          <a:p>
            <a:r>
              <a:rPr lang="en-US" dirty="0">
                <a:latin typeface="Meonk Plans" panose="02000503000000000000" pitchFamily="2" charset="0"/>
              </a:rPr>
              <a:t>SUAL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462B3A-7137-46F1-A44C-FDB90664F902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34087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he Kids Mraker" panose="020B0603050302020204" pitchFamily="34" charset="0"/>
              </a:rPr>
              <a:t>Presentasi</a:t>
            </a:r>
            <a:r>
              <a:rPr lang="en-US" dirty="0">
                <a:latin typeface="The Kids Mraker" panose="020B0603050302020204" pitchFamily="34" charset="0"/>
              </a:rPr>
              <a:t> 4</a:t>
            </a:r>
            <a:endParaRPr lang="en-ID" dirty="0">
              <a:latin typeface="The Kids Mrake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6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CF62249-46CD-4A55-82F0-5A2785F395E7}"/>
              </a:ext>
            </a:extLst>
          </p:cNvPr>
          <p:cNvSpPr/>
          <p:nvPr/>
        </p:nvSpPr>
        <p:spPr>
          <a:xfrm>
            <a:off x="379934" y="2500269"/>
            <a:ext cx="3505451" cy="3505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007DF-6624-4BD8-9083-6B75C9E85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05" y="886716"/>
            <a:ext cx="5082852" cy="5153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388A96-388D-49D8-884D-1BC2683EBF32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The Local Tourist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1880C-A1FE-456B-99F8-9D6442FBD91A}"/>
              </a:ext>
            </a:extLst>
          </p:cNvPr>
          <p:cNvSpPr txBox="1"/>
          <p:nvPr/>
        </p:nvSpPr>
        <p:spPr>
          <a:xfrm>
            <a:off x="513183" y="1174706"/>
            <a:ext cx="5582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local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berlibur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pakaiannya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baju barong dan sendal </a:t>
            </a:r>
            <a:r>
              <a:rPr lang="en-US" dirty="0" err="1"/>
              <a:t>jepit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41F6A3-AB7C-46EE-A2A5-36D362ED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36" y="4245429"/>
            <a:ext cx="1794517" cy="1794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603688-89D6-4391-A246-35D4D2D9C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51" y="2241197"/>
            <a:ext cx="1658382" cy="16583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B0B0AF-BD45-4340-B5BB-D6BA8AEB27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t="17143" r="72116" b="15646"/>
          <a:stretch/>
        </p:blipFill>
        <p:spPr>
          <a:xfrm>
            <a:off x="1109760" y="2528379"/>
            <a:ext cx="2045797" cy="34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53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14EF1-C831-43CD-82A7-33316DF90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282" y="982299"/>
            <a:ext cx="5116728" cy="510896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035052-1BA3-4E00-9DEC-021AE5DA7392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Guy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4177D-8163-44EB-9E03-9D254CA196F1}"/>
              </a:ext>
            </a:extLst>
          </p:cNvPr>
          <p:cNvSpPr txBox="1"/>
          <p:nvPr/>
        </p:nvSpPr>
        <p:spPr>
          <a:xfrm>
            <a:off x="443989" y="1077042"/>
            <a:ext cx="537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Pria</a:t>
            </a:r>
            <a:r>
              <a:rPr lang="en-US" dirty="0"/>
              <a:t> Asli Bali yang </a:t>
            </a:r>
            <a:r>
              <a:rPr lang="en-US" dirty="0" err="1"/>
              <a:t>menggunakan</a:t>
            </a:r>
            <a:r>
              <a:rPr lang="en-US" dirty="0"/>
              <a:t> baju </a:t>
            </a:r>
            <a:r>
              <a:rPr lang="en-US" dirty="0" err="1"/>
              <a:t>adat</a:t>
            </a:r>
            <a:r>
              <a:rPr lang="en-US" dirty="0"/>
              <a:t> safari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baju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kemeja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udeng</a:t>
            </a:r>
            <a:r>
              <a:rPr lang="en-US" dirty="0"/>
              <a:t> dan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kamben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E3C62-8907-4859-BC3E-A351E55AE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36" y="2320282"/>
            <a:ext cx="1794517" cy="1794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41D06-1F75-4DCC-A12D-DD88A5996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35" y="4245429"/>
            <a:ext cx="1794517" cy="17945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9D0466-946B-4B85-9FC2-8AB6B6CA872C}"/>
              </a:ext>
            </a:extLst>
          </p:cNvPr>
          <p:cNvSpPr/>
          <p:nvPr/>
        </p:nvSpPr>
        <p:spPr>
          <a:xfrm>
            <a:off x="379934" y="2500269"/>
            <a:ext cx="3505451" cy="3505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6DA8A3-53AB-4AB5-BD21-4F1136C61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13469" r="51421" b="16327"/>
          <a:stretch/>
        </p:blipFill>
        <p:spPr>
          <a:xfrm>
            <a:off x="1223325" y="2500268"/>
            <a:ext cx="1800280" cy="35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72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D294B2-7D5F-46B2-8F9B-8F3619EFAC75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Girl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45E90-8115-4C73-8C36-60351D2E0C74}"/>
              </a:ext>
            </a:extLst>
          </p:cNvPr>
          <p:cNvSpPr txBox="1"/>
          <p:nvPr/>
        </p:nvSpPr>
        <p:spPr>
          <a:xfrm>
            <a:off x="443989" y="1156996"/>
            <a:ext cx="577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Wanita Asli Bali,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kebaya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kamben</a:t>
            </a:r>
            <a:r>
              <a:rPr lang="en-US" dirty="0"/>
              <a:t> dan juga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kamboja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2A72F-444D-439E-950B-09DE9361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48" y="737426"/>
            <a:ext cx="4915326" cy="5433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CAFE9-6FC0-4095-BFF5-C6414C0B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84" y="2207624"/>
            <a:ext cx="1794517" cy="1794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4BC29-8251-478F-96FC-4FD423ADD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31" y="4187968"/>
            <a:ext cx="1869070" cy="18690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648F2B-A475-41FE-96AA-31B57A81CEF8}"/>
              </a:ext>
            </a:extLst>
          </p:cNvPr>
          <p:cNvSpPr/>
          <p:nvPr/>
        </p:nvSpPr>
        <p:spPr>
          <a:xfrm>
            <a:off x="379934" y="2500269"/>
            <a:ext cx="3505451" cy="3505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8F86C-BD05-4F18-AA67-4ED9DD5A77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6" t="18464" r="7193" b="20048"/>
          <a:stretch/>
        </p:blipFill>
        <p:spPr>
          <a:xfrm>
            <a:off x="1266623" y="2610354"/>
            <a:ext cx="1865625" cy="32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8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F43740-3491-4C78-A6FA-E427DE77EB47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eonk Plans" panose="02000503000000000000" pitchFamily="2" charset="0"/>
              </a:rPr>
              <a:t>The Foreigner Tourist</a:t>
            </a:r>
            <a:endParaRPr lang="en-ID" sz="2400" dirty="0">
              <a:latin typeface="Meonk Plans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A164-3F87-436C-9893-0834F5B7B750}"/>
              </a:ext>
            </a:extLst>
          </p:cNvPr>
          <p:cNvSpPr txBox="1"/>
          <p:nvPr/>
        </p:nvSpPr>
        <p:spPr>
          <a:xfrm>
            <a:off x="443990" y="1296955"/>
            <a:ext cx="575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negeri,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dibali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topi </a:t>
            </a:r>
            <a:r>
              <a:rPr lang="en-US" dirty="0" err="1"/>
              <a:t>pantai</a:t>
            </a:r>
            <a:r>
              <a:rPr lang="en-US" dirty="0"/>
              <a:t> </a:t>
            </a:r>
            <a:r>
              <a:rPr lang="en-US" dirty="0" err="1"/>
              <a:t>kaos</a:t>
            </a:r>
            <a:r>
              <a:rPr lang="en-US" dirty="0"/>
              <a:t> oblong dan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kamera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C01FC-14A8-48BC-8467-FC840D895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82" y="872268"/>
            <a:ext cx="5113463" cy="5113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1146F-BC4C-4FDA-A466-3A741B435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85" y="2342203"/>
            <a:ext cx="1750268" cy="1750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51E54-D424-44A6-89BD-B53609912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85" y="4214389"/>
            <a:ext cx="1750268" cy="1750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8A136F-1B7B-47F4-A413-6576BA00F66A}"/>
              </a:ext>
            </a:extLst>
          </p:cNvPr>
          <p:cNvSpPr/>
          <p:nvPr/>
        </p:nvSpPr>
        <p:spPr>
          <a:xfrm>
            <a:off x="379934" y="2500269"/>
            <a:ext cx="3505451" cy="3505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8212D0-9881-40BE-BDA9-51C628C855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15732" r="30412" b="21634"/>
          <a:stretch/>
        </p:blipFill>
        <p:spPr>
          <a:xfrm>
            <a:off x="1232167" y="2581454"/>
            <a:ext cx="1800983" cy="33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6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Logo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32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EE1695-F61E-400B-844B-E01B6B7F65D7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Ani</a:t>
            </a:r>
          </a:p>
          <a:p>
            <a:r>
              <a:rPr lang="en-US" dirty="0" err="1">
                <a:latin typeface="Meonk Plans" panose="02000503000000000000" pitchFamily="2" charset="0"/>
              </a:rPr>
              <a:t>Masi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26A4E-A2C9-448B-9596-D9749F0C0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0" t="17666" r="31250" b="17667"/>
          <a:stretch/>
        </p:blipFill>
        <p:spPr>
          <a:xfrm>
            <a:off x="6764020" y="1211580"/>
            <a:ext cx="4645152" cy="4434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33336-8980-479F-9B69-2A4536950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4" t="13601" r="34316" b="21732"/>
          <a:stretch/>
        </p:blipFill>
        <p:spPr>
          <a:xfrm>
            <a:off x="940692" y="1211580"/>
            <a:ext cx="4242815" cy="44348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C9BF55-D899-4DD0-AFFE-D818F8F45334}"/>
              </a:ext>
            </a:extLst>
          </p:cNvPr>
          <p:cNvSpPr txBox="1">
            <a:spLocks/>
          </p:cNvSpPr>
          <p:nvPr/>
        </p:nvSpPr>
        <p:spPr>
          <a:xfrm>
            <a:off x="940692" y="5146925"/>
            <a:ext cx="1655493" cy="49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eonk Plans" panose="02000503000000000000" pitchFamily="2" charset="0"/>
              </a:rPr>
              <a:t>Close up</a:t>
            </a:r>
            <a:endParaRPr lang="en-ID" sz="2000" dirty="0">
              <a:latin typeface="Meonk Plans" panose="020005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46EDF3-3137-4A0A-A867-82F0B6BEE8A2}"/>
              </a:ext>
            </a:extLst>
          </p:cNvPr>
          <p:cNvSpPr txBox="1">
            <a:spLocks/>
          </p:cNvSpPr>
          <p:nvPr/>
        </p:nvSpPr>
        <p:spPr>
          <a:xfrm>
            <a:off x="6896733" y="5146924"/>
            <a:ext cx="1655493" cy="49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eonk Plans" panose="02000503000000000000" pitchFamily="2" charset="0"/>
              </a:rPr>
              <a:t>In game</a:t>
            </a:r>
            <a:endParaRPr lang="en-ID" sz="20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79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557A9-13B8-4F79-816A-E7A7DCA22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12037" r="29896" b="13703"/>
          <a:stretch/>
        </p:blipFill>
        <p:spPr>
          <a:xfrm>
            <a:off x="539750" y="882650"/>
            <a:ext cx="5245100" cy="509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1BFFF-F38A-416F-8697-C5EFBCEAC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10371" r="29116" b="15370"/>
          <a:stretch/>
        </p:blipFill>
        <p:spPr>
          <a:xfrm>
            <a:off x="6515100" y="882650"/>
            <a:ext cx="5245100" cy="5092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117D04-233A-4EB2-8D12-19FDE3EBF389}"/>
              </a:ext>
            </a:extLst>
          </p:cNvPr>
          <p:cNvSpPr txBox="1">
            <a:spLocks/>
          </p:cNvSpPr>
          <p:nvPr/>
        </p:nvSpPr>
        <p:spPr>
          <a:xfrm>
            <a:off x="940692" y="5146925"/>
            <a:ext cx="1655493" cy="49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eonk Plans" panose="02000503000000000000" pitchFamily="2" charset="0"/>
              </a:rPr>
              <a:t>Close up</a:t>
            </a:r>
            <a:endParaRPr lang="en-ID" sz="2000" dirty="0">
              <a:latin typeface="Meonk Plans" panose="020005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6B662D-D761-4956-80F2-6FF8526684B3}"/>
              </a:ext>
            </a:extLst>
          </p:cNvPr>
          <p:cNvSpPr txBox="1">
            <a:spLocks/>
          </p:cNvSpPr>
          <p:nvPr/>
        </p:nvSpPr>
        <p:spPr>
          <a:xfrm>
            <a:off x="6896733" y="5146924"/>
            <a:ext cx="1655493" cy="49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eonk Plans" panose="02000503000000000000" pitchFamily="2" charset="0"/>
              </a:rPr>
              <a:t>In game</a:t>
            </a:r>
            <a:endParaRPr lang="en-ID" sz="20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08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 err="1">
                <a:latin typeface="Meonk Plans" panose="02000503000000000000" pitchFamily="2" charset="0"/>
              </a:rPr>
              <a:t>REferensi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3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A83873-424D-4872-AC6B-6693570C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9" y="1033339"/>
            <a:ext cx="5421434" cy="54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E9E0E4-2A22-4757-9A0D-80CA5481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19" y="1008184"/>
            <a:ext cx="5036527" cy="50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9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F11C9-D923-4DF4-92AD-1929FCC55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8" y="142775"/>
            <a:ext cx="3910839" cy="34904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70EDB7-8A3C-4446-B0A3-7E0B52424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16" y="2322891"/>
            <a:ext cx="1922873" cy="145194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A42822-11A3-4419-A141-B2F4C76599F5}"/>
              </a:ext>
            </a:extLst>
          </p:cNvPr>
          <p:cNvCxnSpPr>
            <a:cxnSpLocks/>
          </p:cNvCxnSpPr>
          <p:nvPr/>
        </p:nvCxnSpPr>
        <p:spPr>
          <a:xfrm>
            <a:off x="556754" y="3612385"/>
            <a:ext cx="715966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53C8588-6B1B-4429-B3E8-B4E534945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30" y="574743"/>
            <a:ext cx="1893324" cy="16897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4F80CB-D7EA-43F1-9716-F5BA37A6DF1F}"/>
              </a:ext>
            </a:extLst>
          </p:cNvPr>
          <p:cNvSpPr/>
          <p:nvPr/>
        </p:nvSpPr>
        <p:spPr>
          <a:xfrm>
            <a:off x="9352466" y="4425610"/>
            <a:ext cx="1886209" cy="14519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6450F3-0221-409F-ADE8-855B689B1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82" y="4400344"/>
            <a:ext cx="1655149" cy="14772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DFF17B-D51F-4FC2-B5A6-9D17017C678C}"/>
              </a:ext>
            </a:extLst>
          </p:cNvPr>
          <p:cNvCxnSpPr/>
          <p:nvPr/>
        </p:nvCxnSpPr>
        <p:spPr>
          <a:xfrm>
            <a:off x="8365838" y="390645"/>
            <a:ext cx="0" cy="607670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8B55C9-7877-4642-8A51-0867CE27FC30}"/>
              </a:ext>
            </a:extLst>
          </p:cNvPr>
          <p:cNvSpPr txBox="1"/>
          <p:nvPr/>
        </p:nvSpPr>
        <p:spPr>
          <a:xfrm>
            <a:off x="1507768" y="40588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Colors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D65EFC-2E0F-4528-BCF3-309D3654963E}"/>
              </a:ext>
            </a:extLst>
          </p:cNvPr>
          <p:cNvSpPr txBox="1"/>
          <p:nvPr/>
        </p:nvSpPr>
        <p:spPr>
          <a:xfrm>
            <a:off x="5024091" y="4722684"/>
            <a:ext cx="360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eonk Plans" panose="02000503000000000000" pitchFamily="2" charset="0"/>
              </a:rPr>
              <a:t>MEONK PLANS</a:t>
            </a:r>
            <a:endParaRPr lang="en-ID" sz="2000" dirty="0">
              <a:latin typeface="Meonk Plans" panose="02000503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288641-9905-4E24-B536-5C0D65E01904}"/>
              </a:ext>
            </a:extLst>
          </p:cNvPr>
          <p:cNvSpPr txBox="1"/>
          <p:nvPr/>
        </p:nvSpPr>
        <p:spPr>
          <a:xfrm>
            <a:off x="5883307" y="409451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Font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B1A17-A81C-420F-AB33-C76CD9C82614}"/>
              </a:ext>
            </a:extLst>
          </p:cNvPr>
          <p:cNvSpPr txBox="1"/>
          <p:nvPr/>
        </p:nvSpPr>
        <p:spPr>
          <a:xfrm>
            <a:off x="4739731" y="5122794"/>
            <a:ext cx="360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Kids Mraker" panose="020B0603050302020204" pitchFamily="34" charset="0"/>
              </a:rPr>
              <a:t>The KIDS MARKER</a:t>
            </a:r>
            <a:endParaRPr lang="en-ID" sz="3200" dirty="0">
              <a:latin typeface="The Kids Mraker" panose="020B0603050302020204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FAB75D8-1100-48FC-BBD1-81AF09D03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065" y="4722684"/>
            <a:ext cx="2777925" cy="10901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430D9F4-E163-4C8A-B58B-C880A1B660E2}"/>
              </a:ext>
            </a:extLst>
          </p:cNvPr>
          <p:cNvSpPr txBox="1"/>
          <p:nvPr/>
        </p:nvSpPr>
        <p:spPr>
          <a:xfrm>
            <a:off x="9875480" y="41563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Other</a:t>
            </a:r>
            <a:endParaRPr lang="en-ID" dirty="0">
              <a:latin typeface="Gravity Book" panose="00000400000000000000" pitchFamily="50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160AA5-F0EF-4E71-85BD-569BCB576F49}"/>
              </a:ext>
            </a:extLst>
          </p:cNvPr>
          <p:cNvCxnSpPr>
            <a:cxnSpLocks/>
          </p:cNvCxnSpPr>
          <p:nvPr/>
        </p:nvCxnSpPr>
        <p:spPr>
          <a:xfrm>
            <a:off x="3952458" y="4058169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6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04FEA7-9617-42B3-8E1C-0E9552C66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33" y="1765302"/>
            <a:ext cx="4985216" cy="422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59F83-8655-4C21-8301-4842B3ED2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" y="2012765"/>
            <a:ext cx="4456111" cy="39770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D85163-C4E8-49A6-BED3-299E9834608E}"/>
              </a:ext>
            </a:extLst>
          </p:cNvPr>
          <p:cNvSpPr txBox="1">
            <a:spLocks/>
          </p:cNvSpPr>
          <p:nvPr/>
        </p:nvSpPr>
        <p:spPr>
          <a:xfrm>
            <a:off x="3300332" y="284860"/>
            <a:ext cx="5780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Alternatives</a:t>
            </a:r>
            <a:endParaRPr lang="en-ID" dirty="0">
              <a:latin typeface="Meonk Plans" panose="02000503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67582-ADDE-4E79-B814-B7BD4FE881AD}"/>
              </a:ext>
            </a:extLst>
          </p:cNvPr>
          <p:cNvCxnSpPr>
            <a:cxnSpLocks/>
          </p:cNvCxnSpPr>
          <p:nvPr/>
        </p:nvCxnSpPr>
        <p:spPr>
          <a:xfrm>
            <a:off x="6129601" y="2733222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9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Mock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Up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8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4E23B9-6B5D-4BE8-BB92-320B44EFE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910AC-5712-4CEB-8AB6-95E5366E5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9" y="119062"/>
            <a:ext cx="2775597" cy="247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53EFDB-A003-44EB-992E-41A55C00ABCC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00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</TotalTime>
  <Words>248</Words>
  <Application>Microsoft Office PowerPoint</Application>
  <PresentationFormat>Widescreen</PresentationFormat>
  <Paragraphs>54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Gravity Book</vt:lpstr>
      <vt:lpstr>Meonk Plans</vt:lpstr>
      <vt:lpstr>The Kids Mraker</vt:lpstr>
      <vt:lpstr>1_Office Theme</vt:lpstr>
      <vt:lpstr>Office Theme</vt:lpstr>
      <vt:lpstr>2_Office Theme</vt:lpstr>
      <vt:lpstr>3_Office Theme</vt:lpstr>
      <vt:lpstr>4_Office Theme</vt:lpstr>
      <vt:lpstr>PowerPoint Presentation</vt:lpstr>
      <vt:lpstr>PowerPoint Presentation</vt:lpstr>
      <vt:lpstr>Logo</vt:lpstr>
      <vt:lpstr>REferensi</vt:lpstr>
      <vt:lpstr>PowerPoint Presentation</vt:lpstr>
      <vt:lpstr>PowerPoint Presentation</vt:lpstr>
      <vt:lpstr>PowerPoint Presentation</vt:lpstr>
      <vt:lpstr>Mock Up</vt:lpstr>
      <vt:lpstr>PowerPoint Presentation</vt:lpstr>
      <vt:lpstr>PowerPoint Presentation</vt:lpstr>
      <vt:lpstr>CHARAC 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 Offel</dc:creator>
  <cp:lastModifiedBy>Christ Offel</cp:lastModifiedBy>
  <cp:revision>18</cp:revision>
  <dcterms:created xsi:type="dcterms:W3CDTF">2021-02-24T17:22:54Z</dcterms:created>
  <dcterms:modified xsi:type="dcterms:W3CDTF">2021-03-17T18:53:58Z</dcterms:modified>
</cp:coreProperties>
</file>